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1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B7B2BE31-CFC5-4660-8ED6-CB436B90A1FB}">
          <p14:sldIdLst>
            <p14:sldId id="258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186"/>
    <a:srgbClr val="253575"/>
    <a:srgbClr val="E63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9268E-9368-4477-982A-37FB397A9C41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5F822-B104-4899-A9FD-F80F9F8578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8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17.jpe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image" Target="../media/image6.sv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12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sv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9.svg"/><Relationship Id="rId12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A0987A-305F-4A85-984C-CD2835B9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5D2490-DC2C-4DCE-AE4D-17A45D6A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E2FC0D-940F-42A6-9A7B-8C8FDD44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B2062587-DEDC-4780-8020-B4D96865B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1F5E38E0-E261-4FA8-84A6-F7ECD8AE5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8809" y="2730608"/>
            <a:ext cx="8146473" cy="846686"/>
          </a:xfrm>
          <a:prstGeom prst="rect">
            <a:avLst/>
          </a:prstGeom>
        </p:spPr>
        <p:txBody>
          <a:bodyPr anchor="b"/>
          <a:lstStyle>
            <a:lvl1pPr algn="ctr">
              <a:defRPr lang="fr-FR" sz="3600" u="sng" kern="1200" dirty="0">
                <a:solidFill>
                  <a:schemeClr val="tx1"/>
                </a:solidFill>
                <a:latin typeface="DINCond-Black" pitchFamily="50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3">
            <a:extLst>
              <a:ext uri="{FF2B5EF4-FFF2-40B4-BE49-F238E27FC236}">
                <a16:creationId xmlns:a16="http://schemas.microsoft.com/office/drawing/2014/main" id="{A4F0C59C-F28C-4431-8BE2-850DEA158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8809" y="3760896"/>
            <a:ext cx="8146474" cy="698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60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AA8C8CA-7AE3-4217-BF1F-EC869BB089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20866"/>
            <a:ext cx="4689220" cy="9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s + image avec emplacem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110886D4-F8AD-482D-BB7A-663979C9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25735" r="41761" b="15270"/>
          <a:stretch/>
        </p:blipFill>
        <p:spPr>
          <a:xfrm>
            <a:off x="4897859" y="1"/>
            <a:ext cx="7294141" cy="68580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776" b="17740"/>
          <a:stretch/>
        </p:blipFill>
        <p:spPr>
          <a:xfrm>
            <a:off x="8753302" y="0"/>
            <a:ext cx="3441074" cy="56414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F02702-DA52-4BD6-94A9-A8456EA76FC0}"/>
              </a:ext>
            </a:extLst>
          </p:cNvPr>
          <p:cNvSpPr/>
          <p:nvPr userDrawn="1"/>
        </p:nvSpPr>
        <p:spPr>
          <a:xfrm rot="1409023">
            <a:off x="2677693" y="-1403101"/>
            <a:ext cx="4649784" cy="862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5C014AE-3AD9-4845-A9D7-0FC4F49E0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271164" cy="7373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DINCond-Black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B3551A2D-AAF8-45B9-AECC-B4CA78950B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221" y="1216595"/>
            <a:ext cx="5319943" cy="4424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Corps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5CA8FA2-18C2-4ACE-B3ED-EB1C8319CA57}"/>
              </a:ext>
            </a:extLst>
          </p:cNvPr>
          <p:cNvSpPr/>
          <p:nvPr userDrawn="1"/>
        </p:nvSpPr>
        <p:spPr>
          <a:xfrm>
            <a:off x="2371899" y="6481323"/>
            <a:ext cx="9820101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chemeClr val="bg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D6613A71-CE6F-4F21-9911-F40049887599}"/>
              </a:ext>
            </a:extLst>
          </p:cNvPr>
          <p:cNvSpPr/>
          <p:nvPr userDrawn="1"/>
        </p:nvSpPr>
        <p:spPr>
          <a:xfrm>
            <a:off x="0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rgbClr val="213186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9BC1B87-56A8-484E-B1E4-E49BE6AD8A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5" y="5107617"/>
            <a:ext cx="1167989" cy="175038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1F14113-A368-4127-862B-B6E067C282D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073" y="343586"/>
            <a:ext cx="2339617" cy="460282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221CD70-9C75-49DC-AE10-6B38A5E78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7740"/>
          <a:stretch/>
        </p:blipFill>
        <p:spPr>
          <a:xfrm>
            <a:off x="0" y="1"/>
            <a:ext cx="12192000" cy="56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sa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4B0A71F-6F71-4CD7-A8E1-02B7D492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4"/>
          <a:stretch/>
        </p:blipFill>
        <p:spPr>
          <a:xfrm>
            <a:off x="5353858" y="0"/>
            <a:ext cx="6838142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F02702-DA52-4BD6-94A9-A8456EA76FC0}"/>
              </a:ext>
            </a:extLst>
          </p:cNvPr>
          <p:cNvSpPr/>
          <p:nvPr userDrawn="1"/>
        </p:nvSpPr>
        <p:spPr>
          <a:xfrm rot="1409023">
            <a:off x="2677693" y="-1403101"/>
            <a:ext cx="4649784" cy="862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776" b="17740"/>
          <a:stretch/>
        </p:blipFill>
        <p:spPr>
          <a:xfrm>
            <a:off x="8753302" y="0"/>
            <a:ext cx="3441074" cy="5641404"/>
          </a:xfrm>
          <a:prstGeom prst="rect">
            <a:avLst/>
          </a:prstGeom>
        </p:spPr>
      </p:pic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3001343-E8A2-4E19-9F4C-8C94642DDE18}"/>
              </a:ext>
            </a:extLst>
          </p:cNvPr>
          <p:cNvSpPr/>
          <p:nvPr/>
        </p:nvSpPr>
        <p:spPr>
          <a:xfrm>
            <a:off x="0" y="6481323"/>
            <a:ext cx="12192000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rgbClr val="213186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AFFA3F-6614-4FAB-82DB-C10B87223432}"/>
              </a:ext>
            </a:extLst>
          </p:cNvPr>
          <p:cNvSpPr txBox="1"/>
          <p:nvPr userDrawn="1"/>
        </p:nvSpPr>
        <p:spPr>
          <a:xfrm>
            <a:off x="1279409" y="2730695"/>
            <a:ext cx="4700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INCond-Black" pitchFamily="50" charset="0"/>
                <a:ea typeface="Roboto" pitchFamily="2" charset="0"/>
              </a:rPr>
              <a:t>Association Régionale de l’Industrie Automobile </a:t>
            </a:r>
          </a:p>
          <a:p>
            <a:pPr algn="ctr"/>
            <a:r>
              <a:rPr lang="fr-FR" sz="2000" dirty="0">
                <a:latin typeface="DINCond-Black" pitchFamily="50" charset="0"/>
                <a:ea typeface="Roboto" pitchFamily="2" charset="0"/>
              </a:rPr>
              <a:t>des Hauts-de-France</a:t>
            </a:r>
          </a:p>
          <a:p>
            <a:pPr algn="ctr"/>
            <a:endParaRPr lang="fr-FR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Technopôle Transalley</a:t>
            </a: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180 rue Joseph-Louis-Lagrange </a:t>
            </a: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59300 FAMARS</a:t>
            </a:r>
          </a:p>
          <a:p>
            <a:pPr algn="ctr"/>
            <a:endParaRPr lang="fr-FR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1600" b="1" i="1" dirty="0">
                <a:solidFill>
                  <a:srgbClr val="253575"/>
                </a:solidFill>
                <a:latin typeface="Roboto" pitchFamily="2" charset="0"/>
                <a:ea typeface="Roboto" pitchFamily="2" charset="0"/>
              </a:rPr>
              <a:t>03 74 01 06 32 - ariahdf@ariahdf.fr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F3A217-4933-4CCF-9A0E-DA41583559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3" y="918126"/>
            <a:ext cx="5391229" cy="106063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84AAC30-A41E-4E48-9FCB-0E2A861AB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5" y="5107617"/>
            <a:ext cx="1167989" cy="17503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0A5D71A-F8BE-401F-AD59-6C950B3B95C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52" y="5135678"/>
            <a:ext cx="360000" cy="36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4D98367-69AC-4C57-941B-59DA07BBEB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71" y="5135678"/>
            <a:ext cx="360000" cy="36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389774D-6740-4BB3-ABCD-7698B48DDD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91" y="5135678"/>
            <a:ext cx="360000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7C70D5E-CF9D-4341-BFCC-22AF88124E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11" y="5135678"/>
            <a:ext cx="360000" cy="360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034FD57-D711-4EB2-B886-A6E723844B26}"/>
              </a:ext>
            </a:extLst>
          </p:cNvPr>
          <p:cNvSpPr txBox="1"/>
          <p:nvPr userDrawn="1"/>
        </p:nvSpPr>
        <p:spPr>
          <a:xfrm>
            <a:off x="439202" y="5544873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Aria-automobile-hdf.fr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36F2D0-8A42-421B-9D6C-0E2ED68EE78A}"/>
              </a:ext>
            </a:extLst>
          </p:cNvPr>
          <p:cNvSpPr txBox="1"/>
          <p:nvPr userDrawn="1"/>
        </p:nvSpPr>
        <p:spPr>
          <a:xfrm>
            <a:off x="1833231" y="5538954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 Hauts-de-France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793C10-77FD-446C-B773-E9E74FECCF61}"/>
              </a:ext>
            </a:extLst>
          </p:cNvPr>
          <p:cNvSpPr txBox="1"/>
          <p:nvPr userDrawn="1"/>
        </p:nvSpPr>
        <p:spPr>
          <a:xfrm>
            <a:off x="3522259" y="5542177"/>
            <a:ext cx="1321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@ARIA_hdf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03CAEDD-BE21-42D9-8D37-B26CF22FD1E9}"/>
              </a:ext>
            </a:extLst>
          </p:cNvPr>
          <p:cNvSpPr txBox="1"/>
          <p:nvPr userDrawn="1"/>
        </p:nvSpPr>
        <p:spPr>
          <a:xfrm>
            <a:off x="4574992" y="5538955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 Hauts-de-France</a:t>
            </a:r>
          </a:p>
        </p:txBody>
      </p:sp>
    </p:spTree>
    <p:extLst>
      <p:ext uri="{BB962C8B-B14F-4D97-AF65-F5344CB8AC3E}">
        <p14:creationId xmlns:p14="http://schemas.microsoft.com/office/powerpoint/2010/main" val="156114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logos ARiNN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4B0A71F-6F71-4CD7-A8E1-02B7D492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4"/>
          <a:stretch/>
        </p:blipFill>
        <p:spPr>
          <a:xfrm>
            <a:off x="5353858" y="0"/>
            <a:ext cx="6838142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F02702-DA52-4BD6-94A9-A8456EA76FC0}"/>
              </a:ext>
            </a:extLst>
          </p:cNvPr>
          <p:cNvSpPr/>
          <p:nvPr userDrawn="1"/>
        </p:nvSpPr>
        <p:spPr>
          <a:xfrm rot="1409023">
            <a:off x="2677693" y="-1403101"/>
            <a:ext cx="4649784" cy="862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776" b="17740"/>
          <a:stretch/>
        </p:blipFill>
        <p:spPr>
          <a:xfrm>
            <a:off x="8753302" y="0"/>
            <a:ext cx="3441074" cy="5641404"/>
          </a:xfrm>
          <a:prstGeom prst="rect">
            <a:avLst/>
          </a:prstGeom>
        </p:spPr>
      </p:pic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2C3EEBD2-F5F6-4CAD-9CE1-2DDEBABB1B64}"/>
              </a:ext>
            </a:extLst>
          </p:cNvPr>
          <p:cNvSpPr/>
          <p:nvPr userDrawn="1"/>
        </p:nvSpPr>
        <p:spPr>
          <a:xfrm>
            <a:off x="2371899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chemeClr val="bg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20702796-A5DA-4631-965D-F90E27C70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51" t="27544" r="14444" b="35807"/>
          <a:stretch/>
        </p:blipFill>
        <p:spPr>
          <a:xfrm>
            <a:off x="10744268" y="6492682"/>
            <a:ext cx="503678" cy="365318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6F1BC931-2F7E-4A66-BAC4-B35BD8BD23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45446" y="6516773"/>
            <a:ext cx="409212" cy="317138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2BD8ECCF-073C-4859-B4EB-EB84809A52C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7454" y="6523920"/>
            <a:ext cx="302846" cy="302844"/>
          </a:xfrm>
          <a:prstGeom prst="rect">
            <a:avLst/>
          </a:prstGeom>
        </p:spPr>
      </p:pic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3001343-E8A2-4E19-9F4C-8C94642DDE18}"/>
              </a:ext>
            </a:extLst>
          </p:cNvPr>
          <p:cNvSpPr/>
          <p:nvPr/>
        </p:nvSpPr>
        <p:spPr>
          <a:xfrm>
            <a:off x="0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rgbClr val="213186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AFFA3F-6614-4FAB-82DB-C10B87223432}"/>
              </a:ext>
            </a:extLst>
          </p:cNvPr>
          <p:cNvSpPr txBox="1"/>
          <p:nvPr userDrawn="1"/>
        </p:nvSpPr>
        <p:spPr>
          <a:xfrm>
            <a:off x="1279409" y="2730695"/>
            <a:ext cx="4700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INCond-Black" pitchFamily="50" charset="0"/>
                <a:ea typeface="Roboto" pitchFamily="2" charset="0"/>
              </a:rPr>
              <a:t>Association Régionale de l’Industrie Automobile </a:t>
            </a:r>
          </a:p>
          <a:p>
            <a:pPr algn="ctr"/>
            <a:r>
              <a:rPr lang="fr-FR" sz="2000" dirty="0">
                <a:latin typeface="DINCond-Black" pitchFamily="50" charset="0"/>
                <a:ea typeface="Roboto" pitchFamily="2" charset="0"/>
              </a:rPr>
              <a:t>des Hauts-de-France</a:t>
            </a:r>
          </a:p>
          <a:p>
            <a:pPr algn="ctr"/>
            <a:endParaRPr lang="fr-FR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Technopôle Transalley</a:t>
            </a: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180 rue Joseph-Louis-Lagrange </a:t>
            </a: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59300 FAMARS</a:t>
            </a:r>
          </a:p>
          <a:p>
            <a:pPr algn="ctr"/>
            <a:endParaRPr lang="fr-FR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1600" b="1" i="1" dirty="0">
                <a:solidFill>
                  <a:srgbClr val="253575"/>
                </a:solidFill>
                <a:latin typeface="Roboto" pitchFamily="2" charset="0"/>
                <a:ea typeface="Roboto" pitchFamily="2" charset="0"/>
              </a:rPr>
              <a:t>03 74 01 06 32 - ariahdf@ariahdf.fr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412052E-973A-4DDF-A435-29D37603288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3" y="918126"/>
            <a:ext cx="5391229" cy="10606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8173F1E-8869-4091-BA5B-43E50045A07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5" y="5107617"/>
            <a:ext cx="1167989" cy="175038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51149A7-40AE-4138-B53F-C9CA2F0BB72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52" y="5135678"/>
            <a:ext cx="360000" cy="3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122BEC-D6FC-4B37-9275-1D06BBDACA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71" y="5135678"/>
            <a:ext cx="360000" cy="36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487200-EEA5-423D-9AEC-B1E8FC6E793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91" y="5135678"/>
            <a:ext cx="360000" cy="36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B0F9B22-3D70-4F28-9889-8F4499B3466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11" y="5135678"/>
            <a:ext cx="360000" cy="36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7D5D64A-56EF-4637-BB72-3EAB17EDDA70}"/>
              </a:ext>
            </a:extLst>
          </p:cNvPr>
          <p:cNvSpPr txBox="1"/>
          <p:nvPr userDrawn="1"/>
        </p:nvSpPr>
        <p:spPr>
          <a:xfrm>
            <a:off x="439202" y="5544873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Aria-automobile-hdf.fr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7136F54-ABA6-424E-B004-51A9A7151AD3}"/>
              </a:ext>
            </a:extLst>
          </p:cNvPr>
          <p:cNvSpPr txBox="1"/>
          <p:nvPr userDrawn="1"/>
        </p:nvSpPr>
        <p:spPr>
          <a:xfrm>
            <a:off x="1833231" y="5538954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 Hauts-de-France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C097B1A-21DD-4DD3-AEB1-F2BEB9374BD0}"/>
              </a:ext>
            </a:extLst>
          </p:cNvPr>
          <p:cNvSpPr txBox="1"/>
          <p:nvPr userDrawn="1"/>
        </p:nvSpPr>
        <p:spPr>
          <a:xfrm>
            <a:off x="3522259" y="5542177"/>
            <a:ext cx="1321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@ARIA_hdf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1A717BC-ED52-41B9-932A-11BFF0B09EAF}"/>
              </a:ext>
            </a:extLst>
          </p:cNvPr>
          <p:cNvSpPr txBox="1"/>
          <p:nvPr userDrawn="1"/>
        </p:nvSpPr>
        <p:spPr>
          <a:xfrm>
            <a:off x="4574992" y="5538955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 Hauts-de-France</a:t>
            </a:r>
          </a:p>
        </p:txBody>
      </p:sp>
    </p:spTree>
    <p:extLst>
      <p:ext uri="{BB962C8B-B14F-4D97-AF65-F5344CB8AC3E}">
        <p14:creationId xmlns:p14="http://schemas.microsoft.com/office/powerpoint/2010/main" val="384366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logos 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4B0A71F-6F71-4CD7-A8E1-02B7D492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4"/>
          <a:stretch/>
        </p:blipFill>
        <p:spPr>
          <a:xfrm>
            <a:off x="5353858" y="0"/>
            <a:ext cx="6838142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F02702-DA52-4BD6-94A9-A8456EA76FC0}"/>
              </a:ext>
            </a:extLst>
          </p:cNvPr>
          <p:cNvSpPr/>
          <p:nvPr userDrawn="1"/>
        </p:nvSpPr>
        <p:spPr>
          <a:xfrm rot="1409023">
            <a:off x="2677693" y="-1403101"/>
            <a:ext cx="4649784" cy="862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776" b="17740"/>
          <a:stretch/>
        </p:blipFill>
        <p:spPr>
          <a:xfrm>
            <a:off x="8753302" y="0"/>
            <a:ext cx="3441074" cy="5641404"/>
          </a:xfrm>
          <a:prstGeom prst="rect">
            <a:avLst/>
          </a:prstGeom>
        </p:spPr>
      </p:pic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2C3EEBD2-F5F6-4CAD-9CE1-2DDEBABB1B64}"/>
              </a:ext>
            </a:extLst>
          </p:cNvPr>
          <p:cNvSpPr/>
          <p:nvPr userDrawn="1"/>
        </p:nvSpPr>
        <p:spPr>
          <a:xfrm>
            <a:off x="2371899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chemeClr val="bg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AFFA3F-6614-4FAB-82DB-C10B87223432}"/>
              </a:ext>
            </a:extLst>
          </p:cNvPr>
          <p:cNvSpPr txBox="1"/>
          <p:nvPr userDrawn="1"/>
        </p:nvSpPr>
        <p:spPr>
          <a:xfrm>
            <a:off x="1279409" y="2730695"/>
            <a:ext cx="4700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INCond-Black" pitchFamily="50" charset="0"/>
                <a:ea typeface="Roboto" pitchFamily="2" charset="0"/>
              </a:rPr>
              <a:t>Association Régionale de l’Industrie Automobile </a:t>
            </a:r>
          </a:p>
          <a:p>
            <a:pPr algn="ctr"/>
            <a:r>
              <a:rPr lang="fr-FR" sz="2000" dirty="0">
                <a:latin typeface="DINCond-Black" pitchFamily="50" charset="0"/>
                <a:ea typeface="Roboto" pitchFamily="2" charset="0"/>
              </a:rPr>
              <a:t>des Hauts-de-France</a:t>
            </a:r>
          </a:p>
          <a:p>
            <a:pPr algn="ctr"/>
            <a:endParaRPr lang="fr-FR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Technopôle Transalley</a:t>
            </a: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180 rue Joseph-Louis-Lagrange</a:t>
            </a: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59300 FAMARS</a:t>
            </a:r>
          </a:p>
          <a:p>
            <a:pPr algn="ctr"/>
            <a:endParaRPr lang="fr-FR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1600" b="1" i="1" dirty="0">
                <a:solidFill>
                  <a:srgbClr val="253575"/>
                </a:solidFill>
                <a:latin typeface="Roboto" pitchFamily="2" charset="0"/>
                <a:ea typeface="Roboto" pitchFamily="2" charset="0"/>
              </a:rPr>
              <a:t>03 74 01 06 32 - ariahdf@ariahdf.fr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412052E-973A-4DDF-A435-29D3760328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3" y="918126"/>
            <a:ext cx="5391229" cy="1060639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7C29CDAF-D26D-4AE3-BA47-DBCCD6542E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90889" y="6523920"/>
            <a:ext cx="302846" cy="3028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98D66CF-44D3-4495-8789-A7CE2D1729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13" y="6522879"/>
            <a:ext cx="311032" cy="311032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DDB476D4-579C-4242-9004-7C7BAEB311F6}"/>
              </a:ext>
            </a:extLst>
          </p:cNvPr>
          <p:cNvGrpSpPr/>
          <p:nvPr userDrawn="1"/>
        </p:nvGrpSpPr>
        <p:grpSpPr>
          <a:xfrm>
            <a:off x="-15245" y="5107617"/>
            <a:ext cx="10668792" cy="1753609"/>
            <a:chOff x="-15245" y="5107617"/>
            <a:chExt cx="10668792" cy="1753609"/>
          </a:xfrm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7221669B-143A-4CE9-963F-01AF1D859019}"/>
                </a:ext>
              </a:extLst>
            </p:cNvPr>
            <p:cNvSpPr/>
            <p:nvPr/>
          </p:nvSpPr>
          <p:spPr>
            <a:xfrm>
              <a:off x="0" y="6481323"/>
              <a:ext cx="10653547" cy="379903"/>
            </a:xfrm>
            <a:custGeom>
              <a:avLst/>
              <a:gdLst>
                <a:gd name="connsiteX0" fmla="*/ 0 w 8600283"/>
                <a:gd name="connsiteY0" fmla="*/ 0 h 379903"/>
                <a:gd name="connsiteX1" fmla="*/ 8600283 w 8600283"/>
                <a:gd name="connsiteY1" fmla="*/ 0 h 379903"/>
                <a:gd name="connsiteX2" fmla="*/ 8600283 w 8600283"/>
                <a:gd name="connsiteY2" fmla="*/ 379903 h 379903"/>
                <a:gd name="connsiteX3" fmla="*/ 0 w 8600283"/>
                <a:gd name="connsiteY3" fmla="*/ 379903 h 37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0283" h="379903">
                  <a:moveTo>
                    <a:pt x="0" y="0"/>
                  </a:moveTo>
                  <a:lnTo>
                    <a:pt x="8600283" y="0"/>
                  </a:lnTo>
                  <a:lnTo>
                    <a:pt x="8600283" y="379903"/>
                  </a:lnTo>
                  <a:lnTo>
                    <a:pt x="0" y="379903"/>
                  </a:lnTo>
                  <a:close/>
                </a:path>
              </a:pathLst>
            </a:custGeom>
            <a:solidFill>
              <a:srgbClr val="213186"/>
            </a:solidFill>
            <a:ln w="14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82E86AB9-7639-4E88-9140-22DD3AEFE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5" y="5107617"/>
              <a:ext cx="1167989" cy="1750383"/>
            </a:xfrm>
            <a:prstGeom prst="rect">
              <a:avLst/>
            </a:prstGeom>
          </p:spPr>
        </p:pic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52DC4138-9A0C-4065-83C7-5D95935F3E1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52" y="5135678"/>
            <a:ext cx="360000" cy="36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5B689D2-26B1-436D-A7F4-2899F0E62BB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71" y="5135678"/>
            <a:ext cx="360000" cy="36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C460166-14B7-4E5F-B475-405C539D99E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91" y="5135678"/>
            <a:ext cx="360000" cy="36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FE160D1-696F-41D1-BD34-E7BB5272A6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11" y="5135678"/>
            <a:ext cx="360000" cy="360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1D4EE6C-34BB-4471-8B9A-F8D5BACA7DD6}"/>
              </a:ext>
            </a:extLst>
          </p:cNvPr>
          <p:cNvSpPr txBox="1"/>
          <p:nvPr userDrawn="1"/>
        </p:nvSpPr>
        <p:spPr>
          <a:xfrm>
            <a:off x="439202" y="5544873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Aria-automobile-hdf.fr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37DEA8D-516D-44BA-B151-495F94801196}"/>
              </a:ext>
            </a:extLst>
          </p:cNvPr>
          <p:cNvSpPr txBox="1"/>
          <p:nvPr userDrawn="1"/>
        </p:nvSpPr>
        <p:spPr>
          <a:xfrm>
            <a:off x="1833231" y="5538954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 Hauts-de-France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D300EC9-28C2-416D-9003-0C4A1EDEDF5B}"/>
              </a:ext>
            </a:extLst>
          </p:cNvPr>
          <p:cNvSpPr txBox="1"/>
          <p:nvPr userDrawn="1"/>
        </p:nvSpPr>
        <p:spPr>
          <a:xfrm>
            <a:off x="3522259" y="5542177"/>
            <a:ext cx="1321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@ARIA_hdf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7336997-A202-497F-848F-C7ADB9930058}"/>
              </a:ext>
            </a:extLst>
          </p:cNvPr>
          <p:cNvSpPr txBox="1"/>
          <p:nvPr userDrawn="1"/>
        </p:nvSpPr>
        <p:spPr>
          <a:xfrm>
            <a:off x="4574992" y="5538955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 Hauts-de-France</a:t>
            </a:r>
          </a:p>
        </p:txBody>
      </p:sp>
    </p:spTree>
    <p:extLst>
      <p:ext uri="{BB962C8B-B14F-4D97-AF65-F5344CB8AC3E}">
        <p14:creationId xmlns:p14="http://schemas.microsoft.com/office/powerpoint/2010/main" val="79256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logos emplacem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4B0A71F-6F71-4CD7-A8E1-02B7D492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4"/>
          <a:stretch/>
        </p:blipFill>
        <p:spPr>
          <a:xfrm>
            <a:off x="5353858" y="0"/>
            <a:ext cx="6838142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F02702-DA52-4BD6-94A9-A8456EA76FC0}"/>
              </a:ext>
            </a:extLst>
          </p:cNvPr>
          <p:cNvSpPr/>
          <p:nvPr userDrawn="1"/>
        </p:nvSpPr>
        <p:spPr>
          <a:xfrm rot="1409023">
            <a:off x="2677693" y="-1403101"/>
            <a:ext cx="4649784" cy="862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776" b="17740"/>
          <a:stretch/>
        </p:blipFill>
        <p:spPr>
          <a:xfrm>
            <a:off x="8753302" y="0"/>
            <a:ext cx="3441074" cy="5641404"/>
          </a:xfrm>
          <a:prstGeom prst="rect">
            <a:avLst/>
          </a:prstGeom>
        </p:spPr>
      </p:pic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2C3EEBD2-F5F6-4CAD-9CE1-2DDEBABB1B64}"/>
              </a:ext>
            </a:extLst>
          </p:cNvPr>
          <p:cNvSpPr/>
          <p:nvPr userDrawn="1"/>
        </p:nvSpPr>
        <p:spPr>
          <a:xfrm>
            <a:off x="2371899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chemeClr val="bg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3001343-E8A2-4E19-9F4C-8C94642DDE18}"/>
              </a:ext>
            </a:extLst>
          </p:cNvPr>
          <p:cNvSpPr/>
          <p:nvPr/>
        </p:nvSpPr>
        <p:spPr>
          <a:xfrm>
            <a:off x="0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rgbClr val="213186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AFFA3F-6614-4FAB-82DB-C10B87223432}"/>
              </a:ext>
            </a:extLst>
          </p:cNvPr>
          <p:cNvSpPr txBox="1"/>
          <p:nvPr userDrawn="1"/>
        </p:nvSpPr>
        <p:spPr>
          <a:xfrm>
            <a:off x="1279409" y="2730695"/>
            <a:ext cx="4700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INCond-Black" pitchFamily="50" charset="0"/>
                <a:ea typeface="Roboto" pitchFamily="2" charset="0"/>
              </a:rPr>
              <a:t>Association Régionale de l’Industrie Automobile </a:t>
            </a:r>
          </a:p>
          <a:p>
            <a:pPr algn="ctr"/>
            <a:r>
              <a:rPr lang="fr-FR" sz="2000" dirty="0">
                <a:latin typeface="DINCond-Black" pitchFamily="50" charset="0"/>
                <a:ea typeface="Roboto" pitchFamily="2" charset="0"/>
              </a:rPr>
              <a:t>des Hauts-de-France</a:t>
            </a:r>
          </a:p>
          <a:p>
            <a:pPr algn="ctr"/>
            <a:endParaRPr lang="fr-FR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Technopôle Transalley</a:t>
            </a: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180 rue Joseph-Louis-Lagrange </a:t>
            </a:r>
          </a:p>
          <a:p>
            <a:pPr algn="ctr"/>
            <a:r>
              <a:rPr lang="fr-FR" sz="1600" i="1" dirty="0">
                <a:latin typeface="Roboto" pitchFamily="2" charset="0"/>
                <a:ea typeface="Roboto" pitchFamily="2" charset="0"/>
              </a:rPr>
              <a:t>59300 FAMARS</a:t>
            </a:r>
          </a:p>
          <a:p>
            <a:pPr algn="ctr"/>
            <a:endParaRPr lang="fr-FR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1600" b="1" i="1" dirty="0">
                <a:solidFill>
                  <a:srgbClr val="253575"/>
                </a:solidFill>
                <a:latin typeface="Roboto" pitchFamily="2" charset="0"/>
                <a:ea typeface="Roboto" pitchFamily="2" charset="0"/>
              </a:rPr>
              <a:t>03 74 01 06 32 - ariahdf@ariahdf.fr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412052E-973A-4DDF-A435-29D3760328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3" y="918126"/>
            <a:ext cx="5391229" cy="10606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8173F1E-8869-4091-BA5B-43E50045A0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5" y="5107617"/>
            <a:ext cx="1167989" cy="17503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2D6B85-B232-4472-A30B-F7302CD056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52" y="5135678"/>
            <a:ext cx="360000" cy="36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2DE9516-9172-4E04-8841-2E6A2653D7E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71" y="5135678"/>
            <a:ext cx="360000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25C06C6-DB29-49E2-930A-3DD17ACF10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91" y="5135678"/>
            <a:ext cx="360000" cy="36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44A1B97-54A1-49DA-B562-290D92BEF4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11" y="5135678"/>
            <a:ext cx="360000" cy="36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220BE3B-3E1B-4FF3-929C-CEF3EE475525}"/>
              </a:ext>
            </a:extLst>
          </p:cNvPr>
          <p:cNvSpPr txBox="1"/>
          <p:nvPr userDrawn="1"/>
        </p:nvSpPr>
        <p:spPr>
          <a:xfrm>
            <a:off x="439202" y="5544873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Aria-automobile-hdf.fr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9BF79FA-7A87-407B-8FED-49A9C5646D8E}"/>
              </a:ext>
            </a:extLst>
          </p:cNvPr>
          <p:cNvSpPr txBox="1"/>
          <p:nvPr userDrawn="1"/>
        </p:nvSpPr>
        <p:spPr>
          <a:xfrm>
            <a:off x="1833231" y="5538954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 Hauts-de-France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71202D1-B9F0-4683-AC3D-B4D4160F8766}"/>
              </a:ext>
            </a:extLst>
          </p:cNvPr>
          <p:cNvSpPr txBox="1"/>
          <p:nvPr userDrawn="1"/>
        </p:nvSpPr>
        <p:spPr>
          <a:xfrm>
            <a:off x="3522259" y="5542177"/>
            <a:ext cx="1321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@ARIA_hdf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3BD1120-0785-42F1-9C61-BD3C83FBCBD7}"/>
              </a:ext>
            </a:extLst>
          </p:cNvPr>
          <p:cNvSpPr txBox="1"/>
          <p:nvPr userDrawn="1"/>
        </p:nvSpPr>
        <p:spPr>
          <a:xfrm>
            <a:off x="4574992" y="5538955"/>
            <a:ext cx="194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Roboto" pitchFamily="2" charset="0"/>
                <a:ea typeface="Roboto" pitchFamily="2" charset="0"/>
              </a:rPr>
              <a:t>ARIA Hauts-de-France</a:t>
            </a:r>
          </a:p>
        </p:txBody>
      </p:sp>
    </p:spTree>
    <p:extLst>
      <p:ext uri="{BB962C8B-B14F-4D97-AF65-F5344CB8AC3E}">
        <p14:creationId xmlns:p14="http://schemas.microsoft.com/office/powerpoint/2010/main" val="302045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E0FFE8-0806-4145-8A5A-39338A0341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8D9FA-BD1B-4365-B3CE-91F68EF94F54}"/>
              </a:ext>
            </a:extLst>
          </p:cNvPr>
          <p:cNvSpPr/>
          <p:nvPr userDrawn="1"/>
        </p:nvSpPr>
        <p:spPr>
          <a:xfrm>
            <a:off x="1996867" y="1497090"/>
            <a:ext cx="8198266" cy="4017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A7BED9D-5ECF-48B5-80EB-6238436BBF40}"/>
              </a:ext>
            </a:extLst>
          </p:cNvPr>
          <p:cNvCxnSpPr/>
          <p:nvPr userDrawn="1"/>
        </p:nvCxnSpPr>
        <p:spPr>
          <a:xfrm>
            <a:off x="4322488" y="3448228"/>
            <a:ext cx="3495230" cy="0"/>
          </a:xfrm>
          <a:prstGeom prst="line">
            <a:avLst/>
          </a:prstGeom>
          <a:ln w="2857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que 11">
            <a:extLst>
              <a:ext uri="{FF2B5EF4-FFF2-40B4-BE49-F238E27FC236}">
                <a16:creationId xmlns:a16="http://schemas.microsoft.com/office/drawing/2014/main" id="{4C8AE8F0-0DA6-47FA-9146-810C905C9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6514" y="357936"/>
            <a:ext cx="2375452" cy="465485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FE6BFEF3-A214-4D4C-B06C-AF124EED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867" y="2505309"/>
            <a:ext cx="8198266" cy="846686"/>
          </a:xfrm>
          <a:prstGeom prst="rect">
            <a:avLst/>
          </a:prstGeom>
        </p:spPr>
        <p:txBody>
          <a:bodyPr anchor="b"/>
          <a:lstStyle>
            <a:lvl1pPr algn="ctr">
              <a:defRPr lang="fr-FR" sz="3600" u="none" kern="1200" dirty="0">
                <a:solidFill>
                  <a:schemeClr val="tx1"/>
                </a:solidFill>
                <a:latin typeface="DINCond-Black" pitchFamily="50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B072A2DE-99FC-44D3-B9A9-2D190315D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7075" y="3557588"/>
            <a:ext cx="8197850" cy="698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000" i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99913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s sa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740"/>
          <a:stretch/>
        </p:blipFill>
        <p:spPr>
          <a:xfrm>
            <a:off x="0" y="1"/>
            <a:ext cx="12192000" cy="564140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01F5CBD8-1FB3-4FA4-8097-C9D08B108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271164" cy="7373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DINCond-Black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CA4ACA8-85EB-4426-B23A-193075DC13F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220" y="1216595"/>
            <a:ext cx="10290955" cy="4424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Corps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F95ECCB-7E43-44AE-834E-542FFECA9E71}"/>
              </a:ext>
            </a:extLst>
          </p:cNvPr>
          <p:cNvSpPr/>
          <p:nvPr/>
        </p:nvSpPr>
        <p:spPr>
          <a:xfrm>
            <a:off x="-1" y="6481323"/>
            <a:ext cx="12191999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rgbClr val="213186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85DABAE-83D7-412C-99F6-EF96E91DD0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5" y="5107617"/>
            <a:ext cx="1167989" cy="175038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78F9F56-8C01-4C02-98A4-C3D050F30A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343586"/>
            <a:ext cx="2339617" cy="4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s avec logos ARiNN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740"/>
          <a:stretch/>
        </p:blipFill>
        <p:spPr>
          <a:xfrm>
            <a:off x="2376" y="0"/>
            <a:ext cx="12192000" cy="564140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01F5CBD8-1FB3-4FA4-8097-C9D08B108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271164" cy="7373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DINCond-Black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CA4ACA8-85EB-4426-B23A-193075DC13F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220" y="1216595"/>
            <a:ext cx="10290955" cy="4424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Corps</a:t>
            </a: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3001343-E8A2-4E19-9F4C-8C94642DDE18}"/>
              </a:ext>
            </a:extLst>
          </p:cNvPr>
          <p:cNvSpPr/>
          <p:nvPr/>
        </p:nvSpPr>
        <p:spPr>
          <a:xfrm>
            <a:off x="0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rgbClr val="213186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40" name="Graphique 39">
            <a:extLst>
              <a:ext uri="{FF2B5EF4-FFF2-40B4-BE49-F238E27FC236}">
                <a16:creationId xmlns:a16="http://schemas.microsoft.com/office/drawing/2014/main" id="{3B3DFDBF-1D9D-4D40-B75B-04FC9DD6C8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051" t="27544" r="14444" b="35807"/>
          <a:stretch/>
        </p:blipFill>
        <p:spPr>
          <a:xfrm>
            <a:off x="10744268" y="6492682"/>
            <a:ext cx="503678" cy="365318"/>
          </a:xfrm>
          <a:prstGeom prst="rect">
            <a:avLst/>
          </a:prstGeom>
        </p:spPr>
      </p:pic>
      <p:pic>
        <p:nvPicPr>
          <p:cNvPr id="41" name="Graphique 40">
            <a:extLst>
              <a:ext uri="{FF2B5EF4-FFF2-40B4-BE49-F238E27FC236}">
                <a16:creationId xmlns:a16="http://schemas.microsoft.com/office/drawing/2014/main" id="{35A8A804-3696-47C6-AEE4-30B13658A2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45446" y="6516773"/>
            <a:ext cx="409212" cy="317138"/>
          </a:xfrm>
          <a:prstGeom prst="rect">
            <a:avLst/>
          </a:prstGeom>
        </p:spPr>
      </p:pic>
      <p:pic>
        <p:nvPicPr>
          <p:cNvPr id="42" name="Graphique 41">
            <a:extLst>
              <a:ext uri="{FF2B5EF4-FFF2-40B4-BE49-F238E27FC236}">
                <a16:creationId xmlns:a16="http://schemas.microsoft.com/office/drawing/2014/main" id="{7678483F-C22D-4DBD-8A74-4CF93ED5FD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7454" y="6523920"/>
            <a:ext cx="302846" cy="3028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37288D4-D031-48CD-A2AA-A4BDCE0CE3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5" y="5107617"/>
            <a:ext cx="1167989" cy="175038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CD913B7-F845-418B-9AFD-11E9B967C15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343586"/>
            <a:ext cx="2339617" cy="4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8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s avec logos 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740"/>
          <a:stretch/>
        </p:blipFill>
        <p:spPr>
          <a:xfrm>
            <a:off x="2376" y="0"/>
            <a:ext cx="12192000" cy="564140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01F5CBD8-1FB3-4FA4-8097-C9D08B108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271164" cy="7373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DINCond-Black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CA4ACA8-85EB-4426-B23A-193075DC13F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220" y="1216595"/>
            <a:ext cx="10290955" cy="4424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Corps</a:t>
            </a:r>
          </a:p>
        </p:txBody>
      </p:sp>
      <p:pic>
        <p:nvPicPr>
          <p:cNvPr id="42" name="Graphique 41">
            <a:extLst>
              <a:ext uri="{FF2B5EF4-FFF2-40B4-BE49-F238E27FC236}">
                <a16:creationId xmlns:a16="http://schemas.microsoft.com/office/drawing/2014/main" id="{7678483F-C22D-4DBD-8A74-4CF93ED5FD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0889" y="6523920"/>
            <a:ext cx="302846" cy="3028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968214C-8457-4B0E-9AB4-968698E1FC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13" y="6522879"/>
            <a:ext cx="311032" cy="31103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82C4A269-CB59-40FE-8662-C1EDC8E0071D}"/>
              </a:ext>
            </a:extLst>
          </p:cNvPr>
          <p:cNvGrpSpPr/>
          <p:nvPr userDrawn="1"/>
        </p:nvGrpSpPr>
        <p:grpSpPr>
          <a:xfrm>
            <a:off x="-15245" y="5107617"/>
            <a:ext cx="10668792" cy="1753609"/>
            <a:chOff x="-15245" y="5107617"/>
            <a:chExt cx="10668792" cy="1753609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53001343-E8A2-4E19-9F4C-8C94642DDE18}"/>
                </a:ext>
              </a:extLst>
            </p:cNvPr>
            <p:cNvSpPr/>
            <p:nvPr/>
          </p:nvSpPr>
          <p:spPr>
            <a:xfrm>
              <a:off x="0" y="6481323"/>
              <a:ext cx="10653547" cy="379903"/>
            </a:xfrm>
            <a:custGeom>
              <a:avLst/>
              <a:gdLst>
                <a:gd name="connsiteX0" fmla="*/ 0 w 8600283"/>
                <a:gd name="connsiteY0" fmla="*/ 0 h 379903"/>
                <a:gd name="connsiteX1" fmla="*/ 8600283 w 8600283"/>
                <a:gd name="connsiteY1" fmla="*/ 0 h 379903"/>
                <a:gd name="connsiteX2" fmla="*/ 8600283 w 8600283"/>
                <a:gd name="connsiteY2" fmla="*/ 379903 h 379903"/>
                <a:gd name="connsiteX3" fmla="*/ 0 w 8600283"/>
                <a:gd name="connsiteY3" fmla="*/ 379903 h 37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0283" h="379903">
                  <a:moveTo>
                    <a:pt x="0" y="0"/>
                  </a:moveTo>
                  <a:lnTo>
                    <a:pt x="8600283" y="0"/>
                  </a:lnTo>
                  <a:lnTo>
                    <a:pt x="8600283" y="379903"/>
                  </a:lnTo>
                  <a:lnTo>
                    <a:pt x="0" y="379903"/>
                  </a:lnTo>
                  <a:close/>
                </a:path>
              </a:pathLst>
            </a:custGeom>
            <a:solidFill>
              <a:srgbClr val="213186"/>
            </a:solidFill>
            <a:ln w="14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8BA8C2C9-17ED-4B09-9946-D1BC7FBDD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5" y="5107617"/>
              <a:ext cx="1167989" cy="1750383"/>
            </a:xfrm>
            <a:prstGeom prst="rect">
              <a:avLst/>
            </a:prstGeom>
          </p:spPr>
        </p:pic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8D1F2724-A2C9-4484-AEF9-3E9EC787B5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343586"/>
            <a:ext cx="2339617" cy="4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s avec emplacem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740"/>
          <a:stretch/>
        </p:blipFill>
        <p:spPr>
          <a:xfrm>
            <a:off x="2376" y="0"/>
            <a:ext cx="12192000" cy="564140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01F5CBD8-1FB3-4FA4-8097-C9D08B108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271164" cy="7373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DINCond-Black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CA4ACA8-85EB-4426-B23A-193075DC13F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220" y="1216595"/>
            <a:ext cx="10290955" cy="4424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Corps</a:t>
            </a: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3001343-E8A2-4E19-9F4C-8C94642DDE18}"/>
              </a:ext>
            </a:extLst>
          </p:cNvPr>
          <p:cNvSpPr/>
          <p:nvPr/>
        </p:nvSpPr>
        <p:spPr>
          <a:xfrm>
            <a:off x="0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rgbClr val="213186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37288D4-D031-48CD-A2AA-A4BDCE0CE3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5" y="5107617"/>
            <a:ext cx="1167989" cy="17503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1D4472-9622-460E-A024-8FB06C1700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343586"/>
            <a:ext cx="2339617" cy="4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8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s + image sa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BCA15EF-FAA2-4FC2-A3C8-C3AD91D2C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25735" r="41761" b="15270"/>
          <a:stretch/>
        </p:blipFill>
        <p:spPr>
          <a:xfrm>
            <a:off x="4897859" y="1"/>
            <a:ext cx="7294141" cy="685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ABC4CE0-F9E9-4657-AF31-9809E15DE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073" y="343586"/>
            <a:ext cx="2339617" cy="460282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1776" b="17740"/>
          <a:stretch/>
        </p:blipFill>
        <p:spPr>
          <a:xfrm>
            <a:off x="8753302" y="0"/>
            <a:ext cx="3441074" cy="56414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F02702-DA52-4BD6-94A9-A8456EA76FC0}"/>
              </a:ext>
            </a:extLst>
          </p:cNvPr>
          <p:cNvSpPr/>
          <p:nvPr userDrawn="1"/>
        </p:nvSpPr>
        <p:spPr>
          <a:xfrm rot="1409023">
            <a:off x="2677693" y="-1403101"/>
            <a:ext cx="4649784" cy="862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3001343-E8A2-4E19-9F4C-8C94642DDE18}"/>
              </a:ext>
            </a:extLst>
          </p:cNvPr>
          <p:cNvSpPr/>
          <p:nvPr/>
        </p:nvSpPr>
        <p:spPr>
          <a:xfrm>
            <a:off x="0" y="6481323"/>
            <a:ext cx="12192000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rgbClr val="213186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84AAC30-A41E-4E48-9FCB-0E2A861AB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5" y="5107617"/>
            <a:ext cx="1167989" cy="1750383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D5C014AE-3AD9-4845-A9D7-0FC4F49E0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271164" cy="7373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DINCond-Black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B3551A2D-AAF8-45B9-AECC-B4CA78950B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221" y="1216595"/>
            <a:ext cx="5319943" cy="4424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Corps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221CD70-9C75-49DC-AE10-6B38A5E78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7740"/>
          <a:stretch/>
        </p:blipFill>
        <p:spPr>
          <a:xfrm>
            <a:off x="0" y="1"/>
            <a:ext cx="12192000" cy="56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s + image avec logos ARiNN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5D7292F2-062D-4B0A-AEA9-2DB6F2717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25735" r="41761" b="15270"/>
          <a:stretch/>
        </p:blipFill>
        <p:spPr>
          <a:xfrm>
            <a:off x="4897859" y="1"/>
            <a:ext cx="7294141" cy="6858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D16C75A-5E52-42B1-9BE2-220FB93236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073" y="343586"/>
            <a:ext cx="2339617" cy="460282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1776" b="17740"/>
          <a:stretch/>
        </p:blipFill>
        <p:spPr>
          <a:xfrm>
            <a:off x="8753302" y="0"/>
            <a:ext cx="3441074" cy="56414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F02702-DA52-4BD6-94A9-A8456EA76FC0}"/>
              </a:ext>
            </a:extLst>
          </p:cNvPr>
          <p:cNvSpPr/>
          <p:nvPr userDrawn="1"/>
        </p:nvSpPr>
        <p:spPr>
          <a:xfrm rot="1409023">
            <a:off x="2677693" y="-1403101"/>
            <a:ext cx="4649784" cy="862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5C014AE-3AD9-4845-A9D7-0FC4F49E0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271164" cy="7373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DINCond-Black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B3551A2D-AAF8-45B9-AECC-B4CA78950B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221" y="1216595"/>
            <a:ext cx="5319943" cy="4424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Corps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5CA8FA2-18C2-4ACE-B3ED-EB1C8319CA57}"/>
              </a:ext>
            </a:extLst>
          </p:cNvPr>
          <p:cNvSpPr/>
          <p:nvPr userDrawn="1"/>
        </p:nvSpPr>
        <p:spPr>
          <a:xfrm>
            <a:off x="2371899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chemeClr val="bg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8E799C21-F81C-48A5-BF8F-C7F00AEE5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051" t="27544" r="14444" b="35807"/>
          <a:stretch/>
        </p:blipFill>
        <p:spPr>
          <a:xfrm>
            <a:off x="10744268" y="6492682"/>
            <a:ext cx="503678" cy="365318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EC1E226A-5AFA-4B80-B67B-0ACAA42D16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45446" y="6516773"/>
            <a:ext cx="409212" cy="317138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13994BDF-443A-4348-8D26-20B8FDF9D8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7454" y="6523920"/>
            <a:ext cx="302846" cy="302844"/>
          </a:xfrm>
          <a:prstGeom prst="rect">
            <a:avLst/>
          </a:prstGeom>
        </p:spPr>
      </p:pic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D6613A71-CE6F-4F21-9911-F40049887599}"/>
              </a:ext>
            </a:extLst>
          </p:cNvPr>
          <p:cNvSpPr/>
          <p:nvPr userDrawn="1"/>
        </p:nvSpPr>
        <p:spPr>
          <a:xfrm>
            <a:off x="0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rgbClr val="213186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9BC1B87-56A8-484E-B1E4-E49BE6AD8AE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5" y="5107617"/>
            <a:ext cx="1167989" cy="1750383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221CD70-9C75-49DC-AE10-6B38A5E78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7740"/>
          <a:stretch/>
        </p:blipFill>
        <p:spPr>
          <a:xfrm>
            <a:off x="0" y="1"/>
            <a:ext cx="12192000" cy="56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8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s + image avec logos 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DBFCFD89-EB98-430A-ABBD-569DC8D8C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25735" r="41761" b="15270"/>
          <a:stretch/>
        </p:blipFill>
        <p:spPr>
          <a:xfrm>
            <a:off x="4897859" y="1"/>
            <a:ext cx="7294141" cy="6858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E0617C0-0BDA-4D78-9A55-B977EDB63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073" y="343586"/>
            <a:ext cx="2339617" cy="460282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DEA50C9-2F16-435A-94CA-7A695BE1A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1776" b="17740"/>
          <a:stretch/>
        </p:blipFill>
        <p:spPr>
          <a:xfrm>
            <a:off x="8753302" y="0"/>
            <a:ext cx="3441074" cy="56414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F02702-DA52-4BD6-94A9-A8456EA76FC0}"/>
              </a:ext>
            </a:extLst>
          </p:cNvPr>
          <p:cNvSpPr/>
          <p:nvPr userDrawn="1"/>
        </p:nvSpPr>
        <p:spPr>
          <a:xfrm rot="1409023">
            <a:off x="2677693" y="-1403101"/>
            <a:ext cx="4649784" cy="862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B4A6-F33C-4156-A5D5-2F5DE11C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2FBDA-FD68-4288-A2BA-4930767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482C-0CB1-4F94-9A4D-06EB053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5C014AE-3AD9-4845-A9D7-0FC4F49E0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8271164" cy="7373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DINCond-Black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B3551A2D-AAF8-45B9-AECC-B4CA78950B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221" y="1216595"/>
            <a:ext cx="5319943" cy="4424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Corps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5CA8FA2-18C2-4ACE-B3ED-EB1C8319CA57}"/>
              </a:ext>
            </a:extLst>
          </p:cNvPr>
          <p:cNvSpPr/>
          <p:nvPr userDrawn="1"/>
        </p:nvSpPr>
        <p:spPr>
          <a:xfrm>
            <a:off x="2371899" y="6481323"/>
            <a:ext cx="9920112" cy="379903"/>
          </a:xfrm>
          <a:custGeom>
            <a:avLst/>
            <a:gdLst>
              <a:gd name="connsiteX0" fmla="*/ 0 w 8600283"/>
              <a:gd name="connsiteY0" fmla="*/ 0 h 379903"/>
              <a:gd name="connsiteX1" fmla="*/ 8600283 w 8600283"/>
              <a:gd name="connsiteY1" fmla="*/ 0 h 379903"/>
              <a:gd name="connsiteX2" fmla="*/ 8600283 w 8600283"/>
              <a:gd name="connsiteY2" fmla="*/ 379903 h 379903"/>
              <a:gd name="connsiteX3" fmla="*/ 0 w 8600283"/>
              <a:gd name="connsiteY3" fmla="*/ 379903 h 3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0283" h="379903">
                <a:moveTo>
                  <a:pt x="0" y="0"/>
                </a:moveTo>
                <a:lnTo>
                  <a:pt x="8600283" y="0"/>
                </a:lnTo>
                <a:lnTo>
                  <a:pt x="8600283" y="379903"/>
                </a:lnTo>
                <a:lnTo>
                  <a:pt x="0" y="379903"/>
                </a:lnTo>
                <a:close/>
              </a:path>
            </a:pathLst>
          </a:custGeom>
          <a:solidFill>
            <a:schemeClr val="bg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A2AE8E54-D6E7-4F62-AFC3-A262FC63FA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90889" y="6523920"/>
            <a:ext cx="302846" cy="30284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A276C6A-E597-425B-B3ED-AB5C8E9516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13" y="6522879"/>
            <a:ext cx="311032" cy="311032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F909C6C4-8A03-4B65-BD2E-8D4D98975889}"/>
              </a:ext>
            </a:extLst>
          </p:cNvPr>
          <p:cNvGrpSpPr/>
          <p:nvPr userDrawn="1"/>
        </p:nvGrpSpPr>
        <p:grpSpPr>
          <a:xfrm>
            <a:off x="-15245" y="5107617"/>
            <a:ext cx="10668792" cy="1753609"/>
            <a:chOff x="-15245" y="5107617"/>
            <a:chExt cx="10668792" cy="1753609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55032BA-9687-4384-9628-29E93C429DC0}"/>
                </a:ext>
              </a:extLst>
            </p:cNvPr>
            <p:cNvSpPr/>
            <p:nvPr/>
          </p:nvSpPr>
          <p:spPr>
            <a:xfrm>
              <a:off x="0" y="6481323"/>
              <a:ext cx="10653547" cy="379903"/>
            </a:xfrm>
            <a:custGeom>
              <a:avLst/>
              <a:gdLst>
                <a:gd name="connsiteX0" fmla="*/ 0 w 8600283"/>
                <a:gd name="connsiteY0" fmla="*/ 0 h 379903"/>
                <a:gd name="connsiteX1" fmla="*/ 8600283 w 8600283"/>
                <a:gd name="connsiteY1" fmla="*/ 0 h 379903"/>
                <a:gd name="connsiteX2" fmla="*/ 8600283 w 8600283"/>
                <a:gd name="connsiteY2" fmla="*/ 379903 h 379903"/>
                <a:gd name="connsiteX3" fmla="*/ 0 w 8600283"/>
                <a:gd name="connsiteY3" fmla="*/ 379903 h 37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0283" h="379903">
                  <a:moveTo>
                    <a:pt x="0" y="0"/>
                  </a:moveTo>
                  <a:lnTo>
                    <a:pt x="8600283" y="0"/>
                  </a:lnTo>
                  <a:lnTo>
                    <a:pt x="8600283" y="379903"/>
                  </a:lnTo>
                  <a:lnTo>
                    <a:pt x="0" y="379903"/>
                  </a:lnTo>
                  <a:close/>
                </a:path>
              </a:pathLst>
            </a:custGeom>
            <a:solidFill>
              <a:srgbClr val="213186"/>
            </a:solidFill>
            <a:ln w="14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9F38149-E378-4AF0-B5C8-68D9738445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5" y="5107617"/>
              <a:ext cx="1167989" cy="1750383"/>
            </a:xfrm>
            <a:prstGeom prst="rect">
              <a:avLst/>
            </a:prstGeom>
          </p:spPr>
        </p:pic>
      </p:grp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221CD70-9C75-49DC-AE10-6B38A5E78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7740"/>
          <a:stretch/>
        </p:blipFill>
        <p:spPr>
          <a:xfrm>
            <a:off x="0" y="1"/>
            <a:ext cx="12192000" cy="56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8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CCF92A-BA79-4026-BB7C-FAE90236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CA94E5-B837-48A8-9734-82D4E0C6B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DF60F3-9F7B-40F3-AEC6-0448CFEC0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04FA-EB22-4BC9-95A4-9DE7B922F3D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A00E66-2396-43E4-9602-89F4EBC16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5E582-5D95-4BAA-83DE-A61C37481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D78A-50EC-48A6-97DE-054A1E764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3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60" r:id="rId4"/>
    <p:sldLayoutId id="2147483663" r:id="rId5"/>
    <p:sldLayoutId id="2147483664" r:id="rId6"/>
    <p:sldLayoutId id="2147483667" r:id="rId7"/>
    <p:sldLayoutId id="2147483668" r:id="rId8"/>
    <p:sldLayoutId id="2147483669" r:id="rId9"/>
    <p:sldLayoutId id="2147483670" r:id="rId10"/>
    <p:sldLayoutId id="2147483662" r:id="rId11"/>
    <p:sldLayoutId id="2147483661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A41CD-FBFC-4090-805A-D8204A71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FF337F-0FA3-4BB9-BDEE-FA1CE0C49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60" y="2147191"/>
            <a:ext cx="1080000" cy="108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1062A7-AEBA-4CDC-88A6-D98729AA6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29" y="2147191"/>
            <a:ext cx="1080000" cy="108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631D6B-4231-4EE2-8540-6024D754A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99" y="2147191"/>
            <a:ext cx="1080000" cy="108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73C27AE-B7DB-42BF-ACD4-A9CC3D0DD831}"/>
              </a:ext>
            </a:extLst>
          </p:cNvPr>
          <p:cNvSpPr txBox="1"/>
          <p:nvPr/>
        </p:nvSpPr>
        <p:spPr>
          <a:xfrm>
            <a:off x="1342239" y="4063212"/>
            <a:ext cx="206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2 slides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56605D-55D9-49CA-B5D4-75EFB58B3CFA}"/>
              </a:ext>
            </a:extLst>
          </p:cNvPr>
          <p:cNvSpPr txBox="1"/>
          <p:nvPr/>
        </p:nvSpPr>
        <p:spPr>
          <a:xfrm>
            <a:off x="4537907" y="4063212"/>
            <a:ext cx="25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2’ de présentation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09B900-E7A3-495D-B00C-9FB5BF27435C}"/>
              </a:ext>
            </a:extLst>
          </p:cNvPr>
          <p:cNvSpPr txBox="1"/>
          <p:nvPr/>
        </p:nvSpPr>
        <p:spPr>
          <a:xfrm>
            <a:off x="8003076" y="3816991"/>
            <a:ext cx="25088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Retrace ton alternance / stage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(thématique et travail effectué) 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7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7A39674-A9DF-4368-8868-FBF87D24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9C0F741-6A1B-4412-B90A-A0EB8D195C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55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5A6CA18-7DBE-44CF-B9AF-9B86D8E7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B394B59-4113-46A7-BBF4-56C325CAD9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34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E965076189D4FB0E1653F232B6F78" ma:contentTypeVersion="13" ma:contentTypeDescription="Crée un document." ma:contentTypeScope="" ma:versionID="6801ee7247f07fadd3b301ffb5cda4cb">
  <xsd:schema xmlns:xsd="http://www.w3.org/2001/XMLSchema" xmlns:xs="http://www.w3.org/2001/XMLSchema" xmlns:p="http://schemas.microsoft.com/office/2006/metadata/properties" xmlns:ns2="4d04ad7c-beb3-43b1-8c57-8015ef8ebdb7" xmlns:ns3="cc3a100e-9f40-4495-aaa0-ade35cb56d7f" targetNamespace="http://schemas.microsoft.com/office/2006/metadata/properties" ma:root="true" ma:fieldsID="2b98cb2b4b4d40f2ddc05c65bb3fcce0" ns2:_="" ns3:_="">
    <xsd:import namespace="4d04ad7c-beb3-43b1-8c57-8015ef8ebdb7"/>
    <xsd:import namespace="cc3a100e-9f40-4495-aaa0-ade35cb56d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4ad7c-beb3-43b1-8c57-8015ef8ebdb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7c4cc7-6f3c-4e70-9cc7-2308148f72f5}" ma:internalName="TaxCatchAll" ma:showField="CatchAllData" ma:web="4d04ad7c-beb3-43b1-8c57-8015ef8ebd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a100e-9f40-4495-aaa0-ade35cb56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84c011cd-eefd-474e-a72a-92b15caf9a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04ad7c-beb3-43b1-8c57-8015ef8ebdb7" xsi:nil="true"/>
    <lcf76f155ced4ddcb4097134ff3c332f xmlns="cc3a100e-9f40-4495-aaa0-ade35cb56d7f">
      <Terms xmlns="http://schemas.microsoft.com/office/infopath/2007/PartnerControls"/>
    </lcf76f155ced4ddcb4097134ff3c332f>
    <_dlc_DocId xmlns="4d04ad7c-beb3-43b1-8c57-8015ef8ebdb7">KEATYEYEY6RY-706895159-186346</_dlc_DocId>
    <_dlc_DocIdUrl xmlns="4d04ad7c-beb3-43b1-8c57-8015ef8ebdb7">
      <Url>https://arianpdc.sharepoint.com/sites/AriaPole-SharePoint/_layouts/15/DocIdRedir.aspx?ID=KEATYEYEY6RY-706895159-186346</Url>
      <Description>KEATYEYEY6RY-706895159-186346</Description>
    </_dlc_DocIdUrl>
  </documentManagement>
</p:properties>
</file>

<file path=customXml/itemProps1.xml><?xml version="1.0" encoding="utf-8"?>
<ds:datastoreItem xmlns:ds="http://schemas.openxmlformats.org/officeDocument/2006/customXml" ds:itemID="{61B70508-341F-48B5-A012-A29EC482AC71}"/>
</file>

<file path=customXml/itemProps2.xml><?xml version="1.0" encoding="utf-8"?>
<ds:datastoreItem xmlns:ds="http://schemas.openxmlformats.org/officeDocument/2006/customXml" ds:itemID="{C89B9474-0900-443E-8B80-28F8FF02F167}"/>
</file>

<file path=customXml/itemProps3.xml><?xml version="1.0" encoding="utf-8"?>
<ds:datastoreItem xmlns:ds="http://schemas.openxmlformats.org/officeDocument/2006/customXml" ds:itemID="{9CD4F2F0-515F-4DC1-847A-CEE427FBECAD}"/>
</file>

<file path=customXml/itemProps4.xml><?xml version="1.0" encoding="utf-8"?>
<ds:datastoreItem xmlns:ds="http://schemas.openxmlformats.org/officeDocument/2006/customXml" ds:itemID="{4A4B9724-CB8A-4A6C-8375-8BEF3A908DD4}"/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18</Words>
  <Application>Microsoft Office PowerPoint</Application>
  <PresentationFormat>Grand écran</PresentationFormat>
  <Paragraphs>4</Paragraphs>
  <Slides>3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DINCond-Black</vt:lpstr>
      <vt:lpstr>Roboto</vt:lpstr>
      <vt:lpstr>Thème Office</vt:lpstr>
      <vt:lpstr>Rappels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Théo Dos Santos Teixeira</dc:creator>
  <cp:lastModifiedBy>Communication</cp:lastModifiedBy>
  <cp:revision>114</cp:revision>
  <dcterms:created xsi:type="dcterms:W3CDTF">2019-07-29T12:29:43Z</dcterms:created>
  <dcterms:modified xsi:type="dcterms:W3CDTF">2022-04-14T09:35:00Z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0x0101001BCE965076189D4FB0E1653F232B6F78</vt:lpwstr>
  </property>
  <property fmtid="{D5CDD505-2E9C-101B-9397-08002B2CF9AE}" pid="3" name="Order">
    <vt:r8>10509200</vt:r8>
  </property>
  <property fmtid="{D5CDD505-2E9C-101B-9397-08002B2CF9AE}" pid="4" name="_dlc_DocIdItemGuid">
    <vt:lpwstr>4ad5b4b4-c896-481a-bc2c-b5f7db8f57d8</vt:lpwstr>
  </property>
  <property fmtid="{D5CDD505-2E9C-101B-9397-08002B2CF9AE}" pid="5" name="MediaServiceImageTags">
    <vt:lpwstr/>
  </property>
</Properties>
</file>